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9"/>
  </p:notesMasterIdLst>
  <p:sldIdLst>
    <p:sldId id="256" r:id="rId2"/>
    <p:sldId id="257" r:id="rId3"/>
    <p:sldId id="259" r:id="rId4"/>
    <p:sldId id="268" r:id="rId5"/>
    <p:sldId id="269" r:id="rId6"/>
    <p:sldId id="270" r:id="rId7"/>
    <p:sldId id="267" r:id="rId8"/>
    <p:sldId id="260" r:id="rId9"/>
    <p:sldId id="261" r:id="rId10"/>
    <p:sldId id="262" r:id="rId11"/>
    <p:sldId id="263" r:id="rId12"/>
    <p:sldId id="264" r:id="rId13"/>
    <p:sldId id="265" r:id="rId14"/>
    <p:sldId id="271" r:id="rId15"/>
    <p:sldId id="272" r:id="rId16"/>
    <p:sldId id="273" r:id="rId17"/>
    <p:sldId id="266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35" d="100"/>
          <a:sy n="35" d="100"/>
        </p:scale>
        <p:origin x="996" y="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5817D6-A6E2-4A48-B4C6-45D855DE45FE}" type="datetimeFigureOut">
              <a:rPr lang="es-MX" smtClean="0"/>
              <a:t>06/11/2024</a:t>
            </a:fld>
            <a:endParaRPr lang="es-MX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MX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EF4B54-59F6-415B-9CF6-D1D6DC9B400F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798517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EF4B54-59F6-415B-9CF6-D1D6DC9B400F}" type="slidenum">
              <a:rPr lang="es-MX" smtClean="0"/>
              <a:t>1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1805713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90C49-2F07-4BFB-B3F8-BD58DAA788F5}" type="datetimeFigureOut">
              <a:rPr lang="es-MX" smtClean="0"/>
              <a:t>06/11/2024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969B32C1-0C21-46A5-AA5E-11D561989C1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9238522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90C49-2F07-4BFB-B3F8-BD58DAA788F5}" type="datetimeFigureOut">
              <a:rPr lang="es-MX" smtClean="0"/>
              <a:t>06/11/2024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969B32C1-0C21-46A5-AA5E-11D561989C1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9094273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90C49-2F07-4BFB-B3F8-BD58DAA788F5}" type="datetimeFigureOut">
              <a:rPr lang="es-MX" smtClean="0"/>
              <a:t>06/11/2024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969B32C1-0C21-46A5-AA5E-11D561989C1D}" type="slidenum">
              <a:rPr lang="es-MX" smtClean="0"/>
              <a:t>‹Nº›</a:t>
            </a:fld>
            <a:endParaRPr lang="es-MX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118408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90C49-2F07-4BFB-B3F8-BD58DAA788F5}" type="datetimeFigureOut">
              <a:rPr lang="es-MX" smtClean="0"/>
              <a:t>06/11/2024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969B32C1-0C21-46A5-AA5E-11D561989C1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2481023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90C49-2F07-4BFB-B3F8-BD58DAA788F5}" type="datetimeFigureOut">
              <a:rPr lang="es-MX" smtClean="0"/>
              <a:t>06/11/2024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969B32C1-0C21-46A5-AA5E-11D561989C1D}" type="slidenum">
              <a:rPr lang="es-MX" smtClean="0"/>
              <a:t>‹Nº›</a:t>
            </a:fld>
            <a:endParaRPr lang="es-MX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9275822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90C49-2F07-4BFB-B3F8-BD58DAA788F5}" type="datetimeFigureOut">
              <a:rPr lang="es-MX" smtClean="0"/>
              <a:t>06/11/2024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969B32C1-0C21-46A5-AA5E-11D561989C1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1624809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90C49-2F07-4BFB-B3F8-BD58DAA788F5}" type="datetimeFigureOut">
              <a:rPr lang="es-MX" smtClean="0"/>
              <a:t>06/11/2024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B32C1-0C21-46A5-AA5E-11D561989C1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649143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90C49-2F07-4BFB-B3F8-BD58DAA788F5}" type="datetimeFigureOut">
              <a:rPr lang="es-MX" smtClean="0"/>
              <a:t>06/11/2024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B32C1-0C21-46A5-AA5E-11D561989C1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3113790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90C49-2F07-4BFB-B3F8-BD58DAA788F5}" type="datetimeFigureOut">
              <a:rPr lang="es-MX" smtClean="0"/>
              <a:t>06/11/2024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B32C1-0C21-46A5-AA5E-11D561989C1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9881864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90C49-2F07-4BFB-B3F8-BD58DAA788F5}" type="datetimeFigureOut">
              <a:rPr lang="es-MX" smtClean="0"/>
              <a:t>06/11/2024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969B32C1-0C21-46A5-AA5E-11D561989C1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5008974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90C49-2F07-4BFB-B3F8-BD58DAA788F5}" type="datetimeFigureOut">
              <a:rPr lang="es-MX" smtClean="0"/>
              <a:t>06/11/2024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969B32C1-0C21-46A5-AA5E-11D561989C1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4124120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90C49-2F07-4BFB-B3F8-BD58DAA788F5}" type="datetimeFigureOut">
              <a:rPr lang="es-MX" smtClean="0"/>
              <a:t>06/11/2024</a:t>
            </a:fld>
            <a:endParaRPr lang="es-MX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969B32C1-0C21-46A5-AA5E-11D561989C1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6597458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90C49-2F07-4BFB-B3F8-BD58DAA788F5}" type="datetimeFigureOut">
              <a:rPr lang="es-MX" smtClean="0"/>
              <a:t>06/11/2024</a:t>
            </a:fld>
            <a:endParaRPr lang="es-MX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B32C1-0C21-46A5-AA5E-11D561989C1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3080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90C49-2F07-4BFB-B3F8-BD58DAA788F5}" type="datetimeFigureOut">
              <a:rPr lang="es-MX" smtClean="0"/>
              <a:t>06/11/2024</a:t>
            </a:fld>
            <a:endParaRPr lang="es-MX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B32C1-0C21-46A5-AA5E-11D561989C1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5645133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90C49-2F07-4BFB-B3F8-BD58DAA788F5}" type="datetimeFigureOut">
              <a:rPr lang="es-MX" smtClean="0"/>
              <a:t>06/11/2024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B32C1-0C21-46A5-AA5E-11D561989C1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964424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90C49-2F07-4BFB-B3F8-BD58DAA788F5}" type="datetimeFigureOut">
              <a:rPr lang="es-MX" smtClean="0"/>
              <a:t>06/11/2024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969B32C1-0C21-46A5-AA5E-11D561989C1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9936048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190C49-2F07-4BFB-B3F8-BD58DAA788F5}" type="datetimeFigureOut">
              <a:rPr lang="es-MX" smtClean="0"/>
              <a:t>06/11/2024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969B32C1-0C21-46A5-AA5E-11D561989C1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36571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CFAA65-8FF4-43BF-9A18-E5CF3E9DC7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79696" y="872359"/>
            <a:ext cx="3832607" cy="878043"/>
          </a:xfrm>
        </p:spPr>
        <p:txBody>
          <a:bodyPr>
            <a:normAutofit fontScale="90000"/>
          </a:bodyPr>
          <a:lstStyle/>
          <a:p>
            <a:r>
              <a:rPr lang="es-MX" dirty="0"/>
              <a:t>URBAN DRIP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6958DBB-EC98-4CE8-9D61-D70508C795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77048" y="5391807"/>
            <a:ext cx="5686097" cy="1314631"/>
          </a:xfrm>
        </p:spPr>
        <p:txBody>
          <a:bodyPr>
            <a:normAutofit fontScale="92500" lnSpcReduction="20000"/>
          </a:bodyPr>
          <a:lstStyle/>
          <a:p>
            <a:r>
              <a:rPr lang="es-MX" dirty="0"/>
              <a:t>Nombre : Eduardo Novoa Barres</a:t>
            </a:r>
          </a:p>
          <a:p>
            <a:r>
              <a:rPr lang="es-MX" dirty="0"/>
              <a:t>Capstone 004D</a:t>
            </a:r>
          </a:p>
          <a:p>
            <a:r>
              <a:rPr lang="es-MX" dirty="0"/>
              <a:t>Profesor(es):JUAN PABLO MELLADO</a:t>
            </a:r>
          </a:p>
          <a:p>
            <a:r>
              <a:rPr lang="es-MX" dirty="0"/>
              <a:t>RICARDO ALFONSO PINO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E5E2072-64F7-45A1-AA70-C42115AA9C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4865" y="2453020"/>
            <a:ext cx="2898747" cy="2443655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6DA4D6AE-221E-46EE-94A1-4910B2DE56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228" y="36703"/>
            <a:ext cx="2177475" cy="535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0801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4DE828B-4631-42BB-B426-E92DE005C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9212" y="116888"/>
            <a:ext cx="6901629" cy="829890"/>
          </a:xfrm>
        </p:spPr>
        <p:txBody>
          <a:bodyPr/>
          <a:lstStyle/>
          <a:p>
            <a:r>
              <a:rPr lang="es-MX" dirty="0"/>
              <a:t>Diagrama de arquitectura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770FC10-74F8-45A6-90E3-B9E0F78455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2593" y="1323626"/>
            <a:ext cx="5291506" cy="4210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7915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958192-A4E9-4268-8C52-8E636E277E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9162" y="77572"/>
            <a:ext cx="5121668" cy="623024"/>
          </a:xfrm>
        </p:spPr>
        <p:txBody>
          <a:bodyPr>
            <a:normAutofit fontScale="90000"/>
          </a:bodyPr>
          <a:lstStyle/>
          <a:p>
            <a:r>
              <a:rPr lang="es-MX" dirty="0"/>
              <a:t>Diagrama de secuencia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47394D6-B92B-4D3E-A1DA-3EC15D1A3D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0882" y="777766"/>
            <a:ext cx="8916842" cy="5308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9753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4D4866-4A3B-4FA5-9582-2E4797345D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2733" y="161655"/>
            <a:ext cx="6298826" cy="1280890"/>
          </a:xfrm>
        </p:spPr>
        <p:txBody>
          <a:bodyPr/>
          <a:lstStyle/>
          <a:p>
            <a:r>
              <a:rPr lang="es-MX" dirty="0"/>
              <a:t>Modelo de datos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121BE24-B3C2-4314-A4D4-BD8FF7DAFF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969228"/>
            <a:ext cx="9974317" cy="5888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2857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F58C82A-08C9-4E27-BD4A-97EFD2D6B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Evidencias aplicación  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EB6847E-7BC5-4102-958D-2D42B36756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231" y="1465671"/>
            <a:ext cx="9508748" cy="4768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7772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6CE9E4C1-BF5A-412F-9444-674C3A9994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6484" y="1106253"/>
            <a:ext cx="7036162" cy="2711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052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80FFA043-417B-49AE-848F-BF26E0A41D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750" y="441906"/>
            <a:ext cx="11646499" cy="5467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0796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AB562A67-218E-435C-BD38-2EE4BEA048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9683" y="1931149"/>
            <a:ext cx="5402317" cy="4820112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5F687D11-57E7-42C6-89AC-9E669E9E2E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7187720" cy="2532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4518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BA537A-AFBF-4607-A8A3-A378F93BAA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Preguntas y Comentarios</a:t>
            </a:r>
          </a:p>
        </p:txBody>
      </p:sp>
    </p:spTree>
    <p:extLst>
      <p:ext uri="{BB962C8B-B14F-4D97-AF65-F5344CB8AC3E}">
        <p14:creationId xmlns:p14="http://schemas.microsoft.com/office/powerpoint/2010/main" val="1936467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11BDB2-C719-4259-81CD-961EE99D9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Objetivo General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4C30DFA-109E-4A2D-B65C-4965CA791E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16853" y="1744717"/>
            <a:ext cx="8915400" cy="1534511"/>
          </a:xfrm>
        </p:spPr>
        <p:txBody>
          <a:bodyPr/>
          <a:lstStyle/>
          <a:p>
            <a:pPr marL="0" indent="0">
              <a:buNone/>
            </a:pPr>
            <a:r>
              <a:rPr lang="es-MX" dirty="0"/>
              <a:t>Desarrollar una plataforma web eficiente para la venta de ropa exclusiva, que permita a los usuarios navegar y adquirir productos de manera intuitiva y segura, mientras proporciona a los administradores herramientas efectivas para gestionar el inventario y las operaciones del negocio.</a:t>
            </a:r>
          </a:p>
        </p:txBody>
      </p:sp>
    </p:spTree>
    <p:extLst>
      <p:ext uri="{BB962C8B-B14F-4D97-AF65-F5344CB8AC3E}">
        <p14:creationId xmlns:p14="http://schemas.microsoft.com/office/powerpoint/2010/main" val="18614912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7D5731-B286-4511-A46A-3B1FAB184F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9256" y="214207"/>
            <a:ext cx="8911687" cy="1280890"/>
          </a:xfrm>
        </p:spPr>
        <p:txBody>
          <a:bodyPr/>
          <a:lstStyle/>
          <a:p>
            <a:r>
              <a:rPr lang="es-MX" dirty="0"/>
              <a:t>Funcionalidades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449D6324-B706-4267-AA22-E7E9E175DFE7}"/>
              </a:ext>
            </a:extLst>
          </p:cNvPr>
          <p:cNvSpPr txBox="1"/>
          <p:nvPr/>
        </p:nvSpPr>
        <p:spPr>
          <a:xfrm>
            <a:off x="2375336" y="1768366"/>
            <a:ext cx="6096000" cy="29546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arenR"/>
            </a:pPr>
            <a:r>
              <a:rPr lang="es-MX" sz="2800" b="0" i="0" dirty="0">
                <a:solidFill>
                  <a:srgbClr val="262626"/>
                </a:solidFill>
                <a:effectLst/>
                <a:latin typeface="Open Sans" panose="020B0606030504020204" pitchFamily="34" charset="0"/>
              </a:rPr>
              <a:t>Catálogo de Productos</a:t>
            </a:r>
          </a:p>
          <a:p>
            <a:pPr marL="342900" indent="-342900">
              <a:buAutoNum type="arabicParenR"/>
            </a:pPr>
            <a:r>
              <a:rPr lang="es-MX" sz="2800" b="0" i="0" dirty="0">
                <a:solidFill>
                  <a:srgbClr val="262626"/>
                </a:solidFill>
                <a:effectLst/>
                <a:latin typeface="Open Sans" panose="020B0606030504020204" pitchFamily="34" charset="0"/>
              </a:rPr>
              <a:t>Carrito de Compra</a:t>
            </a:r>
            <a:endParaRPr lang="es-MX" sz="2800" dirty="0">
              <a:solidFill>
                <a:srgbClr val="262626"/>
              </a:solidFill>
              <a:latin typeface="Open Sans" panose="020B0606030504020204" pitchFamily="34" charset="0"/>
            </a:endParaRPr>
          </a:p>
          <a:p>
            <a:pPr marL="342900" indent="-342900">
              <a:buAutoNum type="arabicParenR"/>
            </a:pPr>
            <a:r>
              <a:rPr lang="es-MX" sz="2800" b="0" i="0" dirty="0">
                <a:solidFill>
                  <a:srgbClr val="262626"/>
                </a:solidFill>
                <a:effectLst/>
                <a:latin typeface="Open Sans" panose="020B0606030504020204" pitchFamily="34" charset="0"/>
              </a:rPr>
              <a:t>Gestión de Stock</a:t>
            </a:r>
          </a:p>
          <a:p>
            <a:pPr marL="342900" indent="-342900">
              <a:buAutoNum type="arabicParenR"/>
            </a:pPr>
            <a:r>
              <a:rPr lang="es-MX" sz="2800" b="0" i="0" dirty="0">
                <a:solidFill>
                  <a:srgbClr val="262626"/>
                </a:solidFill>
                <a:effectLst/>
                <a:latin typeface="Open Sans" panose="020B0606030504020204" pitchFamily="34" charset="0"/>
              </a:rPr>
              <a:t>Proceso de Compra</a:t>
            </a:r>
          </a:p>
          <a:p>
            <a:pPr marL="342900" indent="-342900">
              <a:buAutoNum type="arabicParenR"/>
            </a:pPr>
            <a:r>
              <a:rPr lang="es-MX" sz="2800" b="0" i="0" dirty="0">
                <a:solidFill>
                  <a:srgbClr val="262626"/>
                </a:solidFill>
                <a:effectLst/>
                <a:latin typeface="Open Sans" panose="020B0606030504020204" pitchFamily="34" charset="0"/>
              </a:rPr>
              <a:t>Seguimiento de Pedidos</a:t>
            </a:r>
            <a:endParaRPr lang="es-MX" sz="2800" dirty="0">
              <a:solidFill>
                <a:srgbClr val="262626"/>
              </a:solidFill>
              <a:latin typeface="Open Sans" panose="020B0606030504020204" pitchFamily="34" charset="0"/>
            </a:endParaRPr>
          </a:p>
          <a:p>
            <a:pPr marL="342900" indent="-342900">
              <a:buAutoNum type="arabicParenR"/>
            </a:pPr>
            <a:r>
              <a:rPr lang="es-MX" sz="2800" b="0" i="0" dirty="0">
                <a:solidFill>
                  <a:srgbClr val="262626"/>
                </a:solidFill>
                <a:effectLst/>
                <a:latin typeface="Open Sans" panose="020B0606030504020204" pitchFamily="34" charset="0"/>
              </a:rPr>
              <a:t>Perfil de Usuario</a:t>
            </a:r>
            <a:endParaRPr lang="es-MX" dirty="0">
              <a:solidFill>
                <a:srgbClr val="262626"/>
              </a:solidFill>
              <a:latin typeface="Open Sans" panose="020B0606030504020204" pitchFamily="34" charset="0"/>
            </a:endParaRPr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1174307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F43C98-1DE3-4C2C-90D9-9D086AC58E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1394" y="256248"/>
            <a:ext cx="6540565" cy="584580"/>
          </a:xfrm>
        </p:spPr>
        <p:txBody>
          <a:bodyPr>
            <a:normAutofit fontScale="90000"/>
          </a:bodyPr>
          <a:lstStyle/>
          <a:p>
            <a:r>
              <a:rPr lang="es-MX" dirty="0"/>
              <a:t>Requerimientos Funcionales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B79EF21-A1D0-4613-94A9-245C19B875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97269"/>
            <a:ext cx="6095998" cy="502292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A526C49B-9C50-4A13-B538-4A24125851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3959" y="2015705"/>
            <a:ext cx="6095999" cy="4804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7486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264599B7-67EE-4F9F-9E3D-3A5F3DD9E8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5337" y="344090"/>
            <a:ext cx="7591801" cy="6169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9788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96940CF-3EB1-473E-8C3B-2894B7B030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4" y="247109"/>
            <a:ext cx="8911687" cy="1280890"/>
          </a:xfrm>
        </p:spPr>
        <p:txBody>
          <a:bodyPr/>
          <a:lstStyle/>
          <a:p>
            <a:r>
              <a:rPr lang="es-MX" dirty="0"/>
              <a:t>Reglas de Negocio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54031ACD-7344-46E4-98F6-CF742BC7C5E6}"/>
              </a:ext>
            </a:extLst>
          </p:cNvPr>
          <p:cNvSpPr txBox="1"/>
          <p:nvPr/>
        </p:nvSpPr>
        <p:spPr>
          <a:xfrm>
            <a:off x="1387366" y="1471448"/>
            <a:ext cx="9553903" cy="45807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algn="just">
              <a:lnSpc>
                <a:spcPct val="115000"/>
              </a:lnSpc>
              <a:spcAft>
                <a:spcPts val="10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s-PE" sz="1800" b="1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Los productos con stock 0 pueden ser </a:t>
            </a:r>
            <a:r>
              <a:rPr lang="es-PE" sz="1800" b="1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pre-ordenados</a:t>
            </a:r>
            <a:r>
              <a:rPr lang="es-PE" sz="1800" b="1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.</a:t>
            </a:r>
            <a:endParaRPr lang="es-MX" sz="18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342900" lvl="0" indent="-342900" algn="just">
              <a:lnSpc>
                <a:spcPct val="115000"/>
              </a:lnSpc>
              <a:spcAft>
                <a:spcPts val="10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s-PE" sz="1800" b="1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Si el stock es igual o menor a 5, se muestra una notificación de "stock bajo".</a:t>
            </a:r>
            <a:endParaRPr lang="es-MX" sz="18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342900" lvl="0" indent="-342900" algn="just">
              <a:lnSpc>
                <a:spcPct val="115000"/>
              </a:lnSpc>
              <a:spcAft>
                <a:spcPts val="10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s-PE" sz="1800" b="1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El stock se actualiza automáticamente cuando se agregan o eliminan productos del carrito.</a:t>
            </a:r>
            <a:endParaRPr lang="es-MX" sz="18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342900" lvl="0" indent="-342900" algn="just">
              <a:lnSpc>
                <a:spcPct val="115000"/>
              </a:lnSpc>
              <a:spcAft>
                <a:spcPts val="10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s-PE" sz="1800" b="1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Se pueden realizar </a:t>
            </a:r>
            <a:r>
              <a:rPr lang="es-PE" sz="1800" b="1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pre-ordenes</a:t>
            </a:r>
            <a:r>
              <a:rPr lang="es-PE" sz="1800" b="1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para productos agotados y se notifica a los usuarios cuando hay stock disponible.</a:t>
            </a:r>
            <a:endParaRPr lang="es-MX" sz="18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342900" lvl="0" indent="-342900" algn="just">
              <a:lnSpc>
                <a:spcPct val="115000"/>
              </a:lnSpc>
              <a:spcAft>
                <a:spcPts val="10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s-PE" sz="1800" b="1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Solo los usuarios registrados pueden realizar compras y </a:t>
            </a:r>
            <a:r>
              <a:rPr lang="es-PE" sz="1800" b="1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pre-ordenes</a:t>
            </a:r>
            <a:r>
              <a:rPr lang="es-PE" sz="1800" b="1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.</a:t>
            </a:r>
            <a:endParaRPr lang="es-MX" sz="18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342900" lvl="0" indent="-342900" algn="just">
              <a:lnSpc>
                <a:spcPct val="115000"/>
              </a:lnSpc>
              <a:spcAft>
                <a:spcPts val="10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s-PE" sz="1800" b="1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El proceso de pago requiere la validación de todos los campos obligatorios.</a:t>
            </a:r>
            <a:endParaRPr lang="es-MX" sz="18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342900" lvl="0" indent="-342900" algn="just">
              <a:lnSpc>
                <a:spcPct val="115000"/>
              </a:lnSpc>
              <a:spcAft>
                <a:spcPts val="10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s-PE" sz="1800" b="1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Se genera una factura al finalizar una compra.</a:t>
            </a:r>
            <a:endParaRPr lang="es-MX" sz="18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342900" lvl="0" indent="-342900" algn="just">
              <a:lnSpc>
                <a:spcPct val="115000"/>
              </a:lnSpc>
              <a:spcAft>
                <a:spcPts val="10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s-PE" sz="1800" b="1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Se filtra el catálogo de productos por talla y color.</a:t>
            </a:r>
            <a:endParaRPr lang="es-MX" sz="18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3193779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D1D8F2-5B0C-4431-A2F6-459059369A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3340" y="219881"/>
            <a:ext cx="3156234" cy="647642"/>
          </a:xfrm>
        </p:spPr>
        <p:txBody>
          <a:bodyPr>
            <a:normAutofit fontScale="90000"/>
          </a:bodyPr>
          <a:lstStyle/>
          <a:p>
            <a:r>
              <a:rPr lang="es-MX" dirty="0"/>
              <a:t>Carta Gantt</a:t>
            </a:r>
            <a:br>
              <a:rPr lang="es-MX" dirty="0"/>
            </a:br>
            <a:endParaRPr lang="es-MX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A079DDC-A37F-4FC6-B7D7-9C36ADF890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93" y="774493"/>
            <a:ext cx="11996006" cy="5952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2952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8F77CBF-434D-4323-835E-AD6F5BDEE2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Casos de usos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03690C9-8B4B-4A7C-A028-51986331ACD6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7282" y="1639284"/>
            <a:ext cx="6094577" cy="4414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6674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E48C8D52-E3EE-4D41-9473-02528B89898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468414" y="1332296"/>
            <a:ext cx="5968562" cy="3901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652684"/>
      </p:ext>
    </p:extLst>
  </p:cSld>
  <p:clrMapOvr>
    <a:masterClrMapping/>
  </p:clrMapOvr>
</p:sld>
</file>

<file path=ppt/theme/theme1.xml><?xml version="1.0" encoding="utf-8"?>
<a:theme xmlns:a="http://schemas.openxmlformats.org/drawingml/2006/main" name="Espiral">
  <a:themeElements>
    <a:clrScheme name="Espiral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Espiral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Espiral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516</TotalTime>
  <Words>213</Words>
  <Application>Microsoft Office PowerPoint</Application>
  <PresentationFormat>Panorámica</PresentationFormat>
  <Paragraphs>32</Paragraphs>
  <Slides>17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17</vt:i4>
      </vt:variant>
    </vt:vector>
  </HeadingPairs>
  <TitlesOfParts>
    <vt:vector size="24" baseType="lpstr">
      <vt:lpstr>Arial</vt:lpstr>
      <vt:lpstr>Calibri</vt:lpstr>
      <vt:lpstr>Century Gothic</vt:lpstr>
      <vt:lpstr>Open Sans</vt:lpstr>
      <vt:lpstr>Symbol</vt:lpstr>
      <vt:lpstr>Wingdings 3</vt:lpstr>
      <vt:lpstr>Espiral</vt:lpstr>
      <vt:lpstr>URBAN DRIP</vt:lpstr>
      <vt:lpstr>Objetivo General</vt:lpstr>
      <vt:lpstr>Funcionalidades</vt:lpstr>
      <vt:lpstr>Requerimientos Funcionales</vt:lpstr>
      <vt:lpstr>Presentación de PowerPoint</vt:lpstr>
      <vt:lpstr>Reglas de Negocio</vt:lpstr>
      <vt:lpstr>Carta Gantt </vt:lpstr>
      <vt:lpstr>Casos de usos</vt:lpstr>
      <vt:lpstr>Presentación de PowerPoint</vt:lpstr>
      <vt:lpstr>Diagrama de arquitectura</vt:lpstr>
      <vt:lpstr>Diagrama de secuencia</vt:lpstr>
      <vt:lpstr>Modelo de datos</vt:lpstr>
      <vt:lpstr>Evidencias aplicación  </vt:lpstr>
      <vt:lpstr>Presentación de PowerPoint</vt:lpstr>
      <vt:lpstr>Presentación de PowerPoint</vt:lpstr>
      <vt:lpstr>Presentación de PowerPoint</vt:lpstr>
      <vt:lpstr>Preguntas y Comentarios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URBAN DRIP</dc:title>
  <dc:creator>usuario</dc:creator>
  <cp:lastModifiedBy>usuario</cp:lastModifiedBy>
  <cp:revision>18</cp:revision>
  <dcterms:created xsi:type="dcterms:W3CDTF">2024-10-14T20:00:00Z</dcterms:created>
  <dcterms:modified xsi:type="dcterms:W3CDTF">2024-11-06T20:19:40Z</dcterms:modified>
</cp:coreProperties>
</file>